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16"/>
  </p:notesMasterIdLst>
  <p:sldIdLst>
    <p:sldId id="350" r:id="rId2"/>
    <p:sldId id="317" r:id="rId3"/>
    <p:sldId id="323" r:id="rId4"/>
    <p:sldId id="351" r:id="rId5"/>
    <p:sldId id="347" r:id="rId6"/>
    <p:sldId id="288" r:id="rId7"/>
    <p:sldId id="352" r:id="rId8"/>
    <p:sldId id="341" r:id="rId9"/>
    <p:sldId id="302" r:id="rId10"/>
    <p:sldId id="342" r:id="rId11"/>
    <p:sldId id="353" r:id="rId12"/>
    <p:sldId id="354" r:id="rId13"/>
    <p:sldId id="355" r:id="rId14"/>
    <p:sldId id="35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CC"/>
    <a:srgbClr val="9933FF"/>
    <a:srgbClr val="76103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8" autoAdjust="0"/>
    <p:restoredTop sz="89247" autoAdjust="0"/>
  </p:normalViewPr>
  <p:slideViewPr>
    <p:cSldViewPr>
      <p:cViewPr varScale="1">
        <p:scale>
          <a:sx n="64" d="100"/>
          <a:sy n="64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82" y="92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50"/>
    </p:cViewPr>
  </p:sorterViewPr>
  <p:notesViewPr>
    <p:cSldViewPr>
      <p:cViewPr varScale="1">
        <p:scale>
          <a:sx n="56" d="100"/>
          <a:sy n="56" d="100"/>
        </p:scale>
        <p:origin x="-181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92965-1026-471B-B4B2-76E69D5201A2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76527-DC6B-49F5-8C41-D5292014D6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285860"/>
            <a:ext cx="7772400" cy="1470025"/>
          </a:xfrm>
        </p:spPr>
        <p:txBody>
          <a:bodyPr/>
          <a:lstStyle>
            <a:lvl1pPr>
              <a:defRPr lang="en-US" sz="4400" kern="1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60007" dist="368300" dir="786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3357562"/>
            <a:ext cx="6400800" cy="1752600"/>
          </a:xfrm>
          <a:noFill/>
        </p:spPr>
        <p:txBody>
          <a:bodyPr>
            <a:scene3d>
              <a:camera prst="perspectiveRelaxedModerately"/>
              <a:lightRig rig="threePt" dir="t"/>
            </a:scene3d>
            <a:sp3d/>
          </a:bodyPr>
          <a:lstStyle>
            <a:lvl1pPr marL="0" indent="0" algn="ctr">
              <a:buNone/>
              <a:defRPr>
                <a:solidFill>
                  <a:srgbClr val="E97D2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071810"/>
            <a:ext cx="7772400" cy="1362075"/>
          </a:xfr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4400" kern="1200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68300" dir="786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158" y="15716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8104D-D9BB-4ECB-A1D9-1E4E4375172A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D9CE-AC44-4910-B24E-CCD6F6C6C8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4400" kern="1200" dirty="0">
          <a:solidFill>
            <a:schemeClr val="accent6">
              <a:lumMod val="50000"/>
            </a:schemeClr>
          </a:solidFill>
          <a:effectLst>
            <a:outerShdw blurRad="60007" dist="368300" dir="7860000" sy="30000" kx="1300200" algn="ctr" rotWithShape="0">
              <a:prstClr val="black">
                <a:alpha val="32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3200" kern="1200">
          <a:solidFill>
            <a:srgbClr val="E97D2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4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0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>
            <a:lumMod val="50000"/>
          </a:schemeClr>
        </a:buClr>
        <a:buFontTx/>
        <a:buBlip>
          <a:blip r:embed="rId12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СССРниң Улустуң башкызы А. А. Алдын-оол аттыг Кызылдың дугаары 2 ортумак школазы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7609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tt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tt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t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 А. Алдын-оолдуң 95 харлаан төрүттүнген хүнүнге тураскааткан 1-ң класстар аразынга болуп эрткен хемчеглер</a:t>
            </a:r>
          </a:p>
          <a:p>
            <a:pPr marL="0" indent="0" algn="ctr">
              <a:buNone/>
            </a:pPr>
            <a:endParaRPr lang="tt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tt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t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Кызыл 2023 чыл</a:t>
            </a:r>
            <a:endParaRPr lang="tt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/>
          <a:lstStyle/>
          <a:p>
            <a:pPr lvl="0"/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sz="4000" b="1" dirty="0" smtClean="0">
                <a:solidFill>
                  <a:srgbClr val="FF0000"/>
                </a:solidFill>
              </a:rPr>
              <a:t> </a:t>
            </a:r>
            <a: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" y="235668"/>
            <a:ext cx="8537191" cy="638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sz="4000" b="1" dirty="0" smtClean="0">
                <a:solidFill>
                  <a:srgbClr val="FF0000"/>
                </a:solidFill>
              </a:rPr>
              <a:t> </a:t>
            </a:r>
            <a: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35292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6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9" y="110590"/>
            <a:ext cx="8871579" cy="663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9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sz="4000" b="1" dirty="0" smtClean="0">
                <a:solidFill>
                  <a:srgbClr val="FF0000"/>
                </a:solidFill>
              </a:rPr>
              <a:t> </a:t>
            </a:r>
            <a: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" y="68344"/>
            <a:ext cx="8962058" cy="672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0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sz="4000" b="1" dirty="0" smtClean="0">
                <a:solidFill>
                  <a:srgbClr val="FF0000"/>
                </a:solidFill>
              </a:rPr>
              <a:t> </a:t>
            </a:r>
            <a: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2" y="374305"/>
            <a:ext cx="8146133" cy="610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8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1"/>
            <a:ext cx="8280920" cy="55975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309" y="260648"/>
            <a:ext cx="8229600" cy="1143000"/>
          </a:xfrm>
        </p:spPr>
        <p:txBody>
          <a:bodyPr/>
          <a:lstStyle/>
          <a:p>
            <a:pPr lvl="0"/>
            <a:r>
              <a:rPr dirty="0" smtClean="0"/>
              <a:t/>
            </a:r>
            <a:br>
              <a:rPr dirty="0" smtClean="0"/>
            </a:br>
            <a:r>
              <a:rPr lang="tt-RU" b="1" dirty="0" smtClean="0"/>
              <a:t> </a:t>
            </a:r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1ги класссыларга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«Д</a:t>
            </a:r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үжүрүп бижилге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sz="3200" dirty="0" smtClean="0"/>
              <a:t/>
            </a:r>
            <a:br>
              <a:rPr sz="3200" dirty="0" smtClean="0"/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3" y="1124745"/>
            <a:ext cx="803153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309" y="260648"/>
            <a:ext cx="8229600" cy="1143000"/>
          </a:xfrm>
        </p:spPr>
        <p:txBody>
          <a:bodyPr/>
          <a:lstStyle/>
          <a:p>
            <a:pPr lvl="0"/>
            <a:r>
              <a:rPr dirty="0" smtClean="0"/>
              <a:t/>
            </a:r>
            <a:br>
              <a:rPr dirty="0" smtClean="0"/>
            </a:br>
            <a:r>
              <a:rPr lang="tt-RU" b="1" dirty="0" smtClean="0"/>
              <a:t> </a:t>
            </a:r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1ги класссыларга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«Д</a:t>
            </a:r>
            <a:r>
              <a:rPr lang="tt-RU" sz="3200" b="1" dirty="0" smtClean="0">
                <a:latin typeface="Times New Roman" pitchFamily="18" charset="0"/>
                <a:cs typeface="Times New Roman" pitchFamily="18" charset="0"/>
              </a:rPr>
              <a:t>үжүрүп бижилге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sz="3200" dirty="0" smtClean="0"/>
              <a:t/>
            </a:r>
            <a:br>
              <a:rPr sz="3200" dirty="0" smtClean="0"/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8" y="1268761"/>
            <a:ext cx="7733382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0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2" y="1"/>
            <a:ext cx="913821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271634"/>
          </a:xfrm>
        </p:spPr>
        <p:txBody>
          <a:bodyPr/>
          <a:lstStyle/>
          <a:p>
            <a:r>
              <a:rPr lang="tt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2ги класстын оореникчилеринге «Диктант» бижиткен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484784"/>
            <a:ext cx="8258204" cy="5230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t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tt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tt-RU" sz="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20880" cy="484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39940" name="AutoShape 4" descr="http://pptforschool.ru/fony/00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32656"/>
            <a:ext cx="8144073" cy="11521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3ку </a:t>
            </a:r>
            <a:r>
              <a:rPr lang="ru-RU" sz="2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класстын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оореникчилеринге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«</a:t>
            </a:r>
            <a:r>
              <a:rPr lang="ru-RU" sz="2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Эдертигни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бижиткен</a:t>
            </a:r>
            <a:endParaRPr lang="ru-RU" sz="28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340768"/>
            <a:ext cx="8351118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39940" name="AutoShape 4" descr="http://pptforschool.ru/fony/00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332656"/>
            <a:ext cx="8144073" cy="1152128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46" y="620688"/>
            <a:ext cx="807412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03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2" y="0"/>
            <a:ext cx="9138218" cy="685799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/>
          <a:lstStyle/>
          <a:p>
            <a:r>
              <a:rPr lang="tt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4ку класстын оореникчилеринге Чогаадыгны бижиткен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00660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2942"/>
            <a:ext cx="7704856" cy="510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pptforschool.ru/fony/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8218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pPr lvl="0"/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sz="4000" b="1" dirty="0" smtClean="0"/>
              <a:t> </a:t>
            </a:r>
            <a:r>
              <a:rPr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Музейже</a:t>
            </a:r>
            <a:r>
              <a:rPr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экскурсияны</a:t>
            </a:r>
            <a:r>
              <a:rPr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эге </a:t>
            </a:r>
            <a:r>
              <a:rPr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класстар</a:t>
            </a:r>
            <a:r>
              <a:rPr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башкызы</a:t>
            </a:r>
            <a:r>
              <a:rPr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Сарыглар</a:t>
            </a:r>
            <a:r>
              <a:rPr sz="2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Ольга </a:t>
            </a:r>
            <a:r>
              <a:rPr sz="2800" b="1" i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Кужугетовна</a:t>
            </a:r>
            <a:r>
              <a:rPr sz="28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оореникчилерге</a:t>
            </a:r>
            <a:r>
              <a:rPr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тайылбырлап</a:t>
            </a:r>
            <a:r>
              <a:rPr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солун</a:t>
            </a:r>
            <a:r>
              <a:rPr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экскурсияны</a:t>
            </a:r>
            <a:r>
              <a:rPr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коргускен</a:t>
            </a:r>
            <a:r>
              <a:rPr lang="ru-RU" sz="24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5292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_MS_RU_RU_8March_Narcissus_2007v_Russia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8 марта">
      <a:majorFont>
        <a:latin typeface="Segoe Script"/>
        <a:ea typeface=""/>
        <a:cs typeface=""/>
      </a:majorFont>
      <a:minorFont>
        <a:latin typeface="Segoe UI"/>
        <a:ea typeface=""/>
        <a:cs typeface="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1887</TotalTime>
  <Words>52</Words>
  <Application>Microsoft Office PowerPoint</Application>
  <PresentationFormat>Экран (4:3)</PresentationFormat>
  <Paragraphs>21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MSC_MS_RU_RU_8March_Narcissus_2007v_Russia</vt:lpstr>
      <vt:lpstr>СССРниң Улустуң башкызы А. А. Алдын-оол аттыг Кызылдың дугаары 2 ортумак школазы</vt:lpstr>
      <vt:lpstr>Презентация PowerPoint</vt:lpstr>
      <vt:lpstr>  1ги класссыларга «Дүжүрүп бижилге» </vt:lpstr>
      <vt:lpstr>  1ги класссыларга «Дүжүрүп бижилге» </vt:lpstr>
      <vt:lpstr>2ги класстын оореникчилеринге «Диктант» бижиткен</vt:lpstr>
      <vt:lpstr>3ку класстын оореникчилеринге        «Эдертигни» бижиткен</vt:lpstr>
      <vt:lpstr>Презентация PowerPoint</vt:lpstr>
      <vt:lpstr>4ку класстын оореникчилеринге Чогаадыгны бижиткен</vt:lpstr>
      <vt:lpstr>  «Музейже экскурсияны» эге класстар башкызы Сарыглар Ольга Кужугетовна оореникчилерге тайылбырлап, солун экскурсияны коргускен </vt:lpstr>
      <vt:lpstr>   </vt:lpstr>
      <vt:lpstr>   </vt:lpstr>
      <vt:lpstr>  </vt:lpstr>
      <vt:lpstr>   </vt:lpstr>
      <vt:lpstr> 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Республиканың К. И. Чуковский аттыг уруглар ном саны Тыва уруглар чогаалы болгаш чурт шинчилел килдизи</dc:title>
  <dc:creator>Admin</dc:creator>
  <cp:lastModifiedBy>ASUS</cp:lastModifiedBy>
  <cp:revision>189</cp:revision>
  <dcterms:created xsi:type="dcterms:W3CDTF">2011-06-24T03:04:17Z</dcterms:created>
  <dcterms:modified xsi:type="dcterms:W3CDTF">2023-03-01T14:00:40Z</dcterms:modified>
</cp:coreProperties>
</file>